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BDE09D9-BF84-4707-AC6E-598CFAE4AEF9}" type="datetimeFigureOut">
              <a:rPr lang="cs-CZ" smtClean="0"/>
              <a:t>5.6.2014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433C0BB-7F79-48CD-AEA7-EF493B2F9F1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E09D9-BF84-4707-AC6E-598CFAE4AEF9}" type="datetimeFigureOut">
              <a:rPr lang="cs-CZ" smtClean="0"/>
              <a:t>5.6.2014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3C0BB-7F79-48CD-AEA7-EF493B2F9F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E09D9-BF84-4707-AC6E-598CFAE4AEF9}" type="datetimeFigureOut">
              <a:rPr lang="cs-CZ" smtClean="0"/>
              <a:t>5.6.2014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3C0BB-7F79-48CD-AEA7-EF493B2F9F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DE09D9-BF84-4707-AC6E-598CFAE4AEF9}" type="datetimeFigureOut">
              <a:rPr lang="cs-CZ" smtClean="0"/>
              <a:t>5.6.2014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433C0BB-7F79-48CD-AEA7-EF493B2F9F12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BDE09D9-BF84-4707-AC6E-598CFAE4AEF9}" type="datetimeFigureOut">
              <a:rPr lang="cs-CZ" smtClean="0"/>
              <a:t>5.6.2014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433C0BB-7F79-48CD-AEA7-EF493B2F9F1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E09D9-BF84-4707-AC6E-598CFAE4AEF9}" type="datetimeFigureOut">
              <a:rPr lang="cs-CZ" smtClean="0"/>
              <a:t>5.6.2014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3C0BB-7F79-48CD-AEA7-EF493B2F9F12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E09D9-BF84-4707-AC6E-598CFAE4AEF9}" type="datetimeFigureOut">
              <a:rPr lang="cs-CZ" smtClean="0"/>
              <a:t>5.6.2014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3C0BB-7F79-48CD-AEA7-EF493B2F9F12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DE09D9-BF84-4707-AC6E-598CFAE4AEF9}" type="datetimeFigureOut">
              <a:rPr lang="cs-CZ" smtClean="0"/>
              <a:t>5.6.2014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433C0BB-7F79-48CD-AEA7-EF493B2F9F1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E09D9-BF84-4707-AC6E-598CFAE4AEF9}" type="datetimeFigureOut">
              <a:rPr lang="cs-CZ" smtClean="0"/>
              <a:t>5.6.2014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33C0BB-7F79-48CD-AEA7-EF493B2F9F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DE09D9-BF84-4707-AC6E-598CFAE4AEF9}" type="datetimeFigureOut">
              <a:rPr lang="cs-CZ" smtClean="0"/>
              <a:t>5.6.2014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433C0BB-7F79-48CD-AEA7-EF493B2F9F12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DE09D9-BF84-4707-AC6E-598CFAE4AEF9}" type="datetimeFigureOut">
              <a:rPr lang="cs-CZ" smtClean="0"/>
              <a:t>5.6.2014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433C0BB-7F79-48CD-AEA7-EF493B2F9F1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BDE09D9-BF84-4707-AC6E-598CFAE4AEF9}" type="datetimeFigureOut">
              <a:rPr lang="cs-CZ" smtClean="0"/>
              <a:t>5.6.2014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433C0BB-7F79-48CD-AEA7-EF493B2F9F1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cojeco.cz/attach/image/max/1b/7d6f/1b7d6f65eef898145b201537d4830c7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303" y="764704"/>
            <a:ext cx="3810000" cy="520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4283968" y="2204864"/>
            <a:ext cx="442941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Rudolf </a:t>
            </a:r>
          </a:p>
          <a:p>
            <a:r>
              <a:rPr lang="cs-CZ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Čechura</a:t>
            </a:r>
            <a:endParaRPr lang="cs-CZ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175551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83568" y="620688"/>
            <a:ext cx="78488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dirty="0" smtClean="0"/>
              <a:t>Znám je </a:t>
            </a:r>
            <a:r>
              <a:rPr lang="cs-CZ" sz="3600" dirty="0"/>
              <a:t>jako autor televizních večerníčků pro děti (</a:t>
            </a:r>
            <a:r>
              <a:rPr lang="cs-CZ" sz="3600" i="1" dirty="0"/>
              <a:t>Maxipes Fík</a:t>
            </a:r>
            <a:r>
              <a:rPr lang="cs-CZ" sz="3600" dirty="0"/>
              <a:t>, </a:t>
            </a:r>
            <a:r>
              <a:rPr lang="cs-CZ" sz="3600" i="1" dirty="0"/>
              <a:t>Hugo z hor</a:t>
            </a:r>
            <a:r>
              <a:rPr lang="cs-CZ" sz="3600" dirty="0"/>
              <a:t>, </a:t>
            </a:r>
            <a:r>
              <a:rPr lang="cs-CZ" sz="3600" i="1" dirty="0"/>
              <a:t>Dva ve fraku</a:t>
            </a:r>
            <a:r>
              <a:rPr lang="cs-CZ" sz="3600" dirty="0"/>
              <a:t>).</a:t>
            </a:r>
          </a:p>
        </p:txBody>
      </p:sp>
      <p:sp>
        <p:nvSpPr>
          <p:cNvPr id="3" name="Obdélník 2"/>
          <p:cNvSpPr/>
          <p:nvPr/>
        </p:nvSpPr>
        <p:spPr>
          <a:xfrm>
            <a:off x="683568" y="3356992"/>
            <a:ext cx="792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dirty="0"/>
              <a:t>K</a:t>
            </a:r>
            <a:r>
              <a:rPr lang="cs-CZ" sz="3600" dirty="0" smtClean="0"/>
              <a:t>nižní </a:t>
            </a:r>
            <a:r>
              <a:rPr lang="cs-CZ" sz="3600" dirty="0"/>
              <a:t>tvorba je zaměřena na detektivní náměty pro děti i dospělé, objevují se v ní sci-fi </a:t>
            </a:r>
            <a:r>
              <a:rPr lang="cs-CZ" sz="3600" dirty="0" smtClean="0"/>
              <a:t>náměty.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941827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data.bux.cz/book/002/581/0025813/lar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2"/>
            <a:ext cx="3305175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m9.cz/iR/importprodukt-orig/387/3871548cb0f303e119b1b4f19ce028bc--mmf250x2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6735" y="476672"/>
            <a:ext cx="5000625" cy="500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0864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CEAAkGBxQTEhUUExQUFhUXFxcXFxcYFxgXFxwcFxUYGBcYFxcdHCggGBolHBgYIjEhJSkrLi4uFx8zODMsNygtLiwBCgoKDg0OGhAQGywkICQsLCwsLCw3LywsLCwsLC8sLCwsLCwsLCwsLCwsLCwsLCwsLCwsLCwsLCwsLCwsLCwsLP/AABEIALcBEwMBIgACEQEDEQH/xAAcAAAABwEBAAAAAAAAAAAAAAAAAQIDBAUGBwj/xABLEAACAQIEAgYFCAcFBwQDAAABAgMAEQQSITFBUQUGEyJhcTKBkaGxBxQjQlLB0fBTYnKCkqLCM3Oys+EVFiQl0uLxQ6PD01RjtP/EABsBAAIDAQEBAAAAAAAAAAAAAAABAgMFBAYH/8QAOhEAAgECAwMJBwMCBwAAAAAAAAECAxEEEiExQVEFExRSYXGRsdEiMkKhweHwFYGyYnIzQ1OSwtLx/9oADAMBAAIRAxEAPwDqdzUfpGVljJU2a6gHQ6s4XQHS+tP3prFQ5wBe1mRv4HV7evLQSGmxDr3WRmbgUHdbxJJsluIJ8r0XR2Kd2lV1VTG6r3WLbxo+5A+3bbhUwCmYsPl7Qqe87FrkXAOVVFwCLgBRxpDI3S/SBijcovaOiGQre1lW5JJ4bEAcT4AkWAbltUBeh4SDnRJGPpPIiszHmSRtyAsANAAKVgcO8eHjTus6RohJJCkqoVje1+BO2vhQSG+kOlOxkVXBKyKRHlF2Mim5jtfUspuP2HJIAp5MSw7ISAB5CRZTcKQjPa53sFtcbngBUHpLoh3XOrq2JRleJnBEalTqgUXKK65lZtWs25sBU+fDFpY30ypnNuOZgFUjyBf2ii4rEDprHyrIscQJYxyOLRl7spRUVjcKim7XJI20Iqdj8U0cYbKC5aNAtyBmkdUF2sTlBa5NthtRphSJnkvo0caAcQUeVmPrzr/DUPp7CNKIu4JESTPJHdQXAjcKBm0NnKNqR6O9K47E7CySEHtI8hFtnDqf2TYHTxUb0MNiw7Oqhu4crNay5tLqCdSRccLeNM9GxhUbLHKmvoSOWN7D0e+4UeRtUbolXaVpmiaDPGgdGZSWkH1u6SvdXu5t204KKLhYt8tHaioUXCxXyYmYySJEsRCBLl3ZbllLW0U7C3tqRjJsoRSxVpGyKVAJDZWYnvC1gFbcVEh6HTtpZnjjZ2dWRioLKFiRRYkd05lY6c6exWHLTQtbup2jE32YqEXTyZ/yaLhYQcUkDZHZyMjSGR2vs6Jl23JbRVHAgCpeFlLqGKMl791rBrX0uATa41tuL661nemo5FxYxIjzpBCLjLmZg7ydoYuIljCKbcQ5G5BGjSQMARqCLg8wdRRceUdorUgGqzrJ0v8ANcO82TPlKDLfLfO6pvY29K+3Clci7JXZbULVz9flMTjhpfGzofjapGH+UrDH048QnmisP5GJ91SsylV6L2SRuMtVHWjp6LBQNNJr9VEHpO52VfvPAAmqsdfsDYntWFhfWKUbcB3N65B1p60Pjp+0dWVRdYkIIVFPFjtmOhJ8hsKNSTqRt7LTFmWTH4p5ZyCTYvbYD6kSjgo9+vE051jzKrhQdY1CkA/bOcabEi3srNzqFchGDa+nfwFzcHa5qdg+kZ12ZmW3G8i25/aA9fwrmq0ZSmppruehq4TFQpUZUpQd23eS14rZwW4mdCdEZoGEgKktdNLMtgAG9fLiKrJ8PaULIBcd0+PFWHgfvq7wfWBW9MW/WXvL6xuPfT/ScEcyK4OtwEcfrMFsea33FUxq1adR84tGdVbBYXF4ddGmnKK7m12712FGcMo2AHlUVVyuwsTexFvHQ1LnuhtIMrDmdD4g8RUabEC6lTcg2NtdDvt6q707q55Tm6sZOEk7jcoOYMVsPRN7cdtvH41IMYOlNyEuCoVySL2CN7dudOdlJYfRS+PdNGaK2sfRq80movwYxDMAMpuSNNAfVTPa2fYgNz5j/SpEcUgYkRS/wncbGmp8PI17RSXB+zsRzpZ48S5YWpf3HqLz0KJcLLb+yk/hoUZ48UR6HV6j8D1C1GtVcnTqAXsd7bjn501J1ljU2yuT4ZTwv9qqOlUusaawtZ7Isu6F6oH60pa/Zvtfdfxol60IRrGw9a1HplHrE+g4jqmhWjtWYHWvlE3mWFvdST1wW1whbyYWHrNLptHiS/T8Q/hNRQrKR9dFO8bDf6wNKbrgo+rfyb/Sh4yjxJLk7E7MpqSaKsp/vogGsb35Zh/4pyPrih0EUm1/q0dLpcQ/TsSvhNNRisw3XCMfVa/iQPuo063r+jJHMMLb+VLpdHiH6fiOqae9Csy/W9NLIT6x+FOx9al+x/Np8KfTKPEi8BiOqaGirPSdbEH1CfAMCfZvUiDrLGw9Fhx2J9ptpUliqL+Ii8HXSu4lwaImqt+sMW2t+VvG1My9ZY1Ut3jray2vy2o6RS6wlhaz+Fl5WW+Upv8AgJP24f8ANX8KWeuCcI3PrW/srL9fesyzYdI1R1vKhN7cFY20PO1EMRTlJJMjicHWhRnKUdEn5GLIpIjvS4xSZMRa2Xva2NtbWGpPlxruPFpSbtEBjpDLUjExvGsUjZezn7QRm5uTEwV8wtYanTyNW3Vzq7Lio5JcpCAlIQLZpXtwJ0WNT6Tcgba7NMuhQqt2t2mJyEzNYXIB0tcbqNeW3jyosdOQLK12bS40AG2VBy3GbztxrZt1DzKz9qETaXFvmSEAt6GGiFnxBJsM7WVvqjWlp8niuVASZUsTGjEfO5/1nU/R4SK5A7wLc9dBTKF5XPT0K/N0VDec6jOlywBA7ota411uN/fe/IVrOjT/AMPCOcg90jN91abG/JeseHxOImbKUhkdY475AUjJVczXZgCASxsW5Ab5nAJmgw4uR321G+0uorlxitFX4/RmnyQ81WVtuX6otzApObKM3Owv7aGWm2wgtZmc/vsP8Nqg4TBi8l2kIDkAdpJsAP1ud6ybJr3tn5xPUOUlJJRWv5wHoFvLK2umVB+6Mx97+6pN6iL0bFr3b3Nzck/E0rC9FR9pGFDDPLEujtbvSqu17caeWE5JXe5bPuV5qtKm24rS72/vwJgLcFkv4I5PuFRcLG+UlklBLOTeNxuxte45WrqOLeaWfED5xNEsUiogjKgEGCKQlgytc5nbXlaozHEFmjGMxAKqjZsuGJOZnFv7H9T30VKmFpuVOUndbdPziY65TxErTUY/M5wZV50K6gvzjji5j+5h/wD6aFU8/guu/As/U8T1I+JN/wB2oD9Tje2Zt+e9G/VuA2up01BzG452q3DAUO1FbXMUuCMLpNbrPxKhurUB+q38Zptuq0HBWHIh208uVXXaUeajo9LqofS6/XfiUa9V4P1z5uaS3VODTR9OGbT2Vfg0M1qOjUuqhrGV+uzNnqhDe4z7Hjz93uqZhegMPHp2QPiwzH37Vc5qBFOOHpp3SFLF1pKzkyL8xiIt2aEDhlFRW6Dw5N+xX1XA9l6srUannU3Tg9qRWq1RbJPxKuXq/A28S38yD7QaSOr8AGkSgceN/bvVxSgKOYhwQ+k1es/Ep4+g4R9QW4jWnoehIF9GMDjufxqysKFCoQW5CeIqP4n4kA9FxE3yA05HgYxsoqWBQtUlSityIOrN72RWwifZXTbQaeVRMfDho0LzdkiDdnIVfWTTPT3ThhIiiillndSUCp9GPF3ZkX90NmtwrKwdXcXiZlkxNs8bZ0+cQq8R2BROxxJCWHBlud+9rRli3aws8lrcvIpYJlEmHwbYhGP9ooiRDrYkGR1LDyBqH051QkxcaoEw+FAZXBs0sgsCLMFKqD3joCw8TvWp6N6Ljjs4hjikZfpBFohOl72Ch7W0Yre3K9T6tjSgndIjOpOSytuxyzE/JbOoJhxkbm3oSQlFPhnVyR52NUvVfqhIuIIxUbx5pGjZcjlSk0LxErKo7NrlyQQbjszfcW7bRX4X15ee3wPsq05lQhF3irHOYuoss2FwUMxVOxWYSNu2ZpCe4NiCQpJuNPOt7gMCkMaRxrZUUIo8B48zuTxNSaaxECuMrjMvEHY+BHEeB0oLFFIjpiopWGW0hQkhgpZVYAgkSWyhrEjQ31tUyiAAFtgNuVHQMouvht0bjP7iQe1SPvrimBB7DD5SA2c2JBI9GXcAiuz/ACiNbozF/wB0R7WA++uN9Gn6LDebH+R/xrhxz9ld/wBGbHIqvWkuxfyRMdZeLRjyRj/XUdYJFJs6akk3Q8bbWeprtTZasZVJdngetdGO9vxZGj7Rs3fAKtbRNNgdix586ndDYeQ4nDBnUj5xAdEIPdlVt8x5VCwTaOebt7jl+6rPoCVTjcKuYX7ZDa4vpc7eqrqd+eSS3rccWJssLOV3fK979TdNiZBicWFhZx2y94PGBphoARZmB4cqh4fpCTtZrYaYkOi3zw2Foka2sn6xOn2quILdpiDzmb+VET+mo3Rq3bEMOM3wijX+m3qrIxk061b2Vttv495hUl7EdRg9Izf/AIk/8eH/APtoVOeWx40K4M8eovn6luV8fIvSKV2dGaUrV72xigCUZWlX8qRnoBi1FKtSFemcZjEiRnkZURRdmYgADxJ2qWhHUklaIiofR/ScU6Z4ZEkTbMjBhcbi440+zUOw9RVCm85oK3OlcdhyjDUQ1pQFNCYYNC9DSiKimIBagWpDuo3IHnTU2LRBmZ1UcyQB7TUWx2MRg+i0xAaTG4yZwZpU7NZTDECJXUIAhDH0TYFjtWo6I6qRYQ/8M80YzXKNI8sZHFSjk255lIN+JGlZXofD4RlRVWR4MTPK8oO0cyGZ8wOhWO8TWIO8a/aaui4cnIub0sozedtffU6cXG9yEpJscpnDzhwSLizMpB3BVip+F/IinarpZRFK1yFEiF7nYNEoDEnxQp6ozVgiezgWuQLmw8TvYew+ys10liSqx44LlMRePEre94RIUkJ2v2bDtAd7Bx9aoeL6wuwTMFUNEkwUa2LKssLF+AEkcsZ55lOlU3SnShOImwySMDM8cqkXy2IEMluAGcQyEcRI3M0XI3OkSPYE2JsL2GpOnDmag4LpTOcrxTQsdhKqjN+yysyk8ct776aVQ/Jvir4Z47sRHIche5bs5QJYwSdSVzlPOM1rCKkNDeLwySo0ciq6MLMrAFSORBqPgOjFh0jaQJ9hnaRR+yXJZfIG3hU2joAzPylH/lmJ/ZX/ADUrjWB1TDjnG/wA++uw/Kg9ujMT5Rj2zR1xyAkLBlAJ7M6E23yX1sedcGN91Lv8mbHI3+JN9i/khWOwSBGsDfhdmO5sNzT46Pi/Rp/CDTOIMrC3ZqNQf7TkQfs+FOmWX7CDzc/ctZjc8qWb59x6ZKlnbyaWXwvt7B0YKP8ARp/CPwqVhZOyeORRrG6yAAhblTcKTY2B2OmxNQFeUj/0x/E34UQM194yOdmHuufjUFnUr5tUOcYTi45HZq2w0mK6zGaRpBhsjjQ9njMQg5klVQId9yvrqPD1hlQk9jxuCuLkGp3JBjKt6xVII5Rchk1Nz3G5Afb8KbDytqGQWJHoE6g2P1qudTNraPh9jg/TqCsssr9/3NjD12dQAcOjeLYhrnztABR1j+zk/SD+D/Wjqlqm90PD7Fn6dT6s/Fep3s0a0V6I1uM8ghbU28oUEmwABJJ0AA1JJ5Uo6Cs/1/v/ALOxGU2+jufFQwLj1qCKSV2NuyK2L5S8IZchEqpsJig7M672BzhfEqPG1QPlaxBaDDhTeN5C2h0NoyU23GpI8ga5g729thT+I6RlMKYYuTErmRF0urZSpCk7LYnTa5NaXRVCSlHcZixbnFxlpfYWPVnpk4PEJKDZCQsw2BQmxY+KekD4EcTXdc1ea8175tgpudgQdR8DXonoHN82gz+n2Mebnfs1v771VjIq6kt5dgpNJxe4lm9EBT2UUWWuKx23EoaUGoWtSRJyo2C2hu9E16b7T8aVmpXJHCvlV6QL49o5c7JCyAJcBMhjR2IH6QksM3ILVn8kk4j6SbDsqulpBGzqpdDGSVZDa6BlBuBzFF8tHRJWePEAWEqZC1vrxgkA+an+Q018juDzdJs8d+zijla5HBiEQHx1J/dNXw2IqltO5jDpr3F1bMe6NW+0eZ0GvhTt6anzWOTKG4FgSB42BF/K486bweJV17siSFe6xQi2YbiwJynwvUhEms9100hSUGxilQ7Eghw0RVgN1btLH28K0FVvWLDtJhplQXfIWT9tO+n8yigTOPYjpSN40gd1zRYeeLs2Q5TkEc+HubZSRIuW1tLHxql/2sTLlcEmMZVYd42Uxx5tdrxqG04351Hx/TQxDyy5Bqc4IFjZHcNfTcxTHQ/YHKo/zkjsnRbMy5k3PeRWhyC31iIkIHEsOdIqaOr/ACe9IBsXiNMpkMihb3H0M7ulhwvHOPMLeuh1w35PJmj6RjBbMjsiZt7sMPOi68rAj91a7kKkicHdELCpMhs79sn2ioWQftBbK48QFI5Gp1FTUrkMvIkg+drg+WhHrFMkZT5WXt0XN4tCP/fjrlGBTuwnTSO3jrkP3GupfK+3/LJP7yH/ADVP3VyuKM5YQDYhL7X2VR99Z+P2RXf5G5yFpUm7X0j5k403i2sj88p+FEYT+kb1BR91NvgyQQZHsf2f+msmKinqz1c3NxaUfIfAsAOWlC9M9gftufWB8BTcEIa982jEek3A+dGWL1uLNJNLL8yXfSmMKLKb/bc+12o/mcf2FPmL0hsHH9hP4R+FCy2td/n7icajknZadv2JFqOq1uiYj9U+pmHuvQp5afF+H3I56/VX+5/9T0RaiJozSCvsrePAJCWa+1N4iLMhXcEEEcCDoR6xT4WlUrDueeun+hWws7wODZdUJ+shJyNfnpY+Kmq7sb2VcoZnQAs1hcsALseFds+ULo6KaBe0U5+0VY3W2dS2rWJ3BVTcHTQcq5vhOr4BUlllVw6BXSwDMuWM2zG93v6r89OzpcVCz944HhZZ7r3blB0P0RJO5jzBHBsY3VlzZSUIVrjXNpZimul76V0nq1gekY3BDyMuYBkd3kjIv3ipkHaRMBfukm+moBvUXqN0Os0zm5KgkG+p7l0D3P1miMAbmQxN9q2/W2OT5q6QX7RY3eMZrEtHlCrcnUd69uNrVytyntOtRUFoWUM4a+Ug20Njex5HkfCjEhvWf6s4D5rPiIsrqs7nERBsp+rGs2oYn0itr20Og0NaULUXGxYndCXNEKcK0gqbbVEAhagraUVjyFAUhlT1p6HixcGSRM4VlkCglSSp1VWBGUlcy3vxodUer8OD7QYdWMcqq6yMbtpcdmdAQovmA5u9W9qjNG8bNJFds1i0Raynm0ZPoOeXotbWxJarIStoyEkT0ukf0jNIdbkJcm52VEF7cANTbcnehh37RLFHjHogHuNbmMrXUew1Bj6ejzBGjxCORfKYJW/nRWT+aokvTkrOI0haEOxRJpwMpYC4AiVsxvY2zFL28Re25AvoYgqhV2G2pPvOtKqlm6DeRSJcXiiT+jZYANNl7NQwHmxPjR9FdX1gbMs+Lffuy4h5F9jUwOK9ZOilwrYoWJMWIByk2XI93hb9kxlltc3ZVAG9Z/HTlJwqKY2RhqmvoqrEgC91U5iD9k13b5QuhRPh2dVVnCMhQsE7RGIOQMdM4dUdL/WXLsxriOG6q4t5gsA7UkqnaxMSkZK6rK1rxEKbFW2sRrSsQy6mz+SmJTjAFXuLFh3U8A6YLJNpwYviLnxvXXcfgFlADF1sbqyO0bA87qRfyNweINZf5N+qT4BJhKVaRpDlZfRyZV1UfVJYG/7K8q2V6kSiR8KWAyuczD61rZhwNhoG5gfA06wv+eVGTRUDML8sr/8ALiOcsY9mZvurmeFP9l/dH/466D8uElsDEOeIHuhlNc97MkoAxU9nuLX0K33Fqz8fqku/yN3kNtTqO1/d82WFAmoMyyDL9IdTbRVHA+B5UfZP+lPrVfutWTza6y+foepVaTdsj+XqSyaj4XTN+21NHDP+mf1BP+mgmAH25P4yN/KmlFJq4m6jkmobL7WvpcnXptjUH5uylQJZSCTvkJ2vuVvTpwvN5D67fAChwit4KrOV0o7O1D9CoowrfpZP5D8VoUZI9YOcn1H4r1PQ96ImkhqBNegufPAxSWNqUKJqTQIz/W1SY4mFzklzeyKUD+YqPXWIjxUYlZM63hkhJW4uFheQFyOAuyG/6wrfdY8YkeHYuL/ZXUEsveU3GosQDca6aa2rk/Q/WDs507YnsHlXMoGuVXZFYpY5bSxr3QTpYa8anG7J3sdE+TvDZUkNvsj12Ob2EAVr3AO4GmuttLcfDzqh6O6w4BUCpPEgtezHszoBqQ4GthQw/WeLESPDhGSZ0Clmv9EofYk7yaa2XfTUXvV8LZdopxlF2krDvR3ZtiJZYsmVo4QWUAXa8slzz7sqHyIq2U1GweGEa2uWJJZmO7MxuSfuGwAAGgqSqiq2C2BE0Sj82pwClA0JA2IC0eWlUKlYVxJFEUpZohSsFxAFM4zDLIhRxdTvuDpsQRqGB1BGoIBFSTSbUrWC5RLN0hG+UDDTxAaM7SQy3H28qOpO2oA4mw2rG9busOMhfsMyKuRJBaSR5EJdwMsyiIkdzZg1+JN7V00g1yb5QTfHP4RxL7i3wYVJTZy4ybp0nKO0q+j+sWKjZ2aRZFk/tInjXsXP1mKDQM25K2udSDUZek5lkaRGGVlKNCy5ojGWzdkQdSg1sCe7mNtCQWctJdNCPA/CpZmY3S6rfvHYuiUEOHTFPM6gxJLiMxLqR2Q53K5NO9qSF7xbcaK9ZzqNHfo+FJLM3Z/SjfWW8hB81ceoinOquJyp81bMXgDJc63RJGSIk8WMYjJ/aFWG8noX1MYfFo5cKblGKOLEEMADYg8wQQdiCCKeqK0Vpg4GjrlfzUlkPvcX8VoGc/8Al0b/AIXDj/8Acx9kTj76wx/tl/u2/wASVsfl0l+jwy8zM3sVB/VWMLHtbAA2jXc23Zr8PAVn45bO5/Q3eQ5az74/VjmMa2X9tffp99PgUxLG5y2yixvuTwPhQmkdVLd2wF9AfxrLcbpJPU9PzmVyk07EgChUd1l4Mg/cJ/qpIjk4uv8AB/3VHIuK+foT55v4X8vUcnPeTzP+E061Rnhk3Eig/sf91E0L2/tT6lX771Jxi0tV8/QrjOacnlevdwXaSaFQsOjsoPaEXG2VfwoUnBJ2uvn6Aqzauov5ep6Cz0YNRO2t/wCaUk963LngLEu9JY012o8PZVL1l6xJhU4NIwPZpfe27MeCC4ufULkgUOSSuycIOclGK1ZRddOlVWfsntcJnCk6FBYtflmCy78YkrP9IdDIZMMt7do7QORlvbNKS1iCLllO44mqjGY15XZ5GzE6ux0GmoUDgo5eW9zQhlcsJSTmFshO6gbW5H8az54qzbRv0+QpSSzS1/P/AAZkQ5SjWIFwWv6VvDxrXfJx1KnwkiYl54yskRDxrc75TH3tjxPC3jesZjzexJOhLHbWwLHfY6b11vqnPfBYY84Iv8tatwkvZb4kOXo2nTi9yevHYaEGnLVDWTxpXba6V1XMEmAUBUVJ6WktPMhEihemRJQ7TWncB8mipGaizU7iHL0d6j9qOdH2oouh2Hb1yLr64+fTeHZj19kp+8V1ftK4z1qlzY3EnnJbX9WNE/povc4OUf8AC/crDQvvRU1jGyxub2sptx1tpUkYcVdpHW/k86RV8JAoDEtG924fQMkBN/1iLjTmOFFLJHh+lGy5jJiolLKW7qiMOC6i2l8kakcyDVp1d6OMMcakWywRJwvmGdpDYbXZh7Ko+mplbpaFVXvphXMramyPIMib2BzAnnanWllg2enpRu0ma7DSZhc07eqqGYgWouncTImDnkiP0qQyOhIv3lQkacdqqw9ZSSW8uq08ruc/+XPU4QcbT+8wisqi/SueSIPe5+8Vp/lokvLgfJyfXJBWXM4WR731CHQE75hsB+rXNj7uyXB+aNnkOyzSfFeTJJqL0i1opDyVj7qUcWOCyH9xh8QKYxMzFSBFIbi31B/VWbCnJSTZ6GrWg4SSe57NfInCgaYGLP6KQfwH4NSjOBa4a54ZSajklcsVaFtv0HCKKkNiP1JP4T99IbEn9FJ/KP6qFCQ3Xhx8wYEjs0/ZFCo2FmkVADC2g+0n/VQqydJuTt5oqpYiKhFO+xbn6Hb2cc/fQZtND8KgBTl3G1vCmViYaXsPA68Pbsa1meBUi1M1hXP+neipDixmdWExJVmNioBAyFeIGYBcu5axsTc6uVS3EcbXOh86g9I9GJOnZyr3dgQ9jqLGxGtvA76XvUJRUtJbC+ji6lCWentMv0/0CuH7MJMksb3YkCzaBHAYAkaiRWvppwsar71fdI9WcoeVZnLHvNnIcFja52Fr6bEDQC2gtYY/qQ6NZZkIySPrGV0jyaXzHfN7q5K2FnOTcFoek5P5ZoRppVpPNvdvDYY/s1NrgHW/PWtx1MkPzHC7/wBko9gt6qzXRnQss0UcoaJA6K9u+xAYA66DXwvWy6Ii7CGOK5YRIq3K2vlFr7+6p4enOCal+bTg5Zx1DEuDpO9r3+ViyMptbj66MyMT5f61GM5INj+eFAYrXe3npXTYxHJE5HNGGN6pp+nok9OWNT4uKhHrdhwT9PH7T+FOzFzseJqBLr/pS0lsayuG61QPe00Y82t8QKmxdLxsTllQ+TA8tqLNDVSL3miWbSkTz6aG2oqnk6VQbugG3pLx23NNN0vCbfSr6nX2b0XYZ48S4WXbjz1NKefzqhbpuDX6VP419m9MTdPwafTR+p19m/wpaj5yPE0MmJA1rkXSk3aYiduc0vsWQqPcK3v+38O9gsyE34Oo2sTxGlczMjMSI1LySSsEXclnkPLfmfI1ZTT1ODlF54RjHiSOyJICgsToAoLEnkANSfCtP1b6n4h54WngZIVcSHMyAkp3kBQNmF3C7jYGt11Z6uxYSMZVvKVGeRgM5JtcXF8q3+qNNOO9Xd66FGxXQwMYWlJ3Yd65zgG7TpbGSo1kFkIuCXaNVj05IrCQW5kHlXQ2YDU6Aak8KwvVrAHNNi5GDS4ly1xewjBIhVb2NstuAuLX2qjFySp95qUFeaLXDdIFp5YsthGsTZr7mTPcW4WyD21NxA7SN4ybB1Zb8swI++qyCAjESvbuukQvzKmW49QZfbS4OkLzyQ5SMiRvmvoe0Mgtbhbsz7azFOz0O1q61Md8seuKwQH2Sf8A3VP3VnIz9I/7KfF6t/lPxOfHYVPsRA/xPIf6KpofTk81HqC3+LGrcZPNZ/0/U0uRo5Yv+/8A4kgmjpLGiBrNPSJjtMTH6RPAP/T/AK06TUaV++g8GPuH41Omtf2fkVVn7K715ols1AyCiVfEUiQVDKW3HQRyoUyCaKnlDMHL05iVJPbv/L67d2m0604lbATNf9YKfiKhYjG59h8RfjrVbi5Gt3QeVwfD8+yvSNI+Qwc3o2Xc3WvFHTtm1I2VRzPKlx9ZsSv/AKrHzC3+FZ8uQlwhB0GvxppsS1gbUspbaT3mnh60YiRkRpBlLKNtbZhcGu09NNZZTxEE3vH/AG15sixpDAj6pv7Df7q9BdMYlpFkMRyg4aYkyRSC9gNFBKn6x114VNI66N43uck6O6exCxIizOoVVAtltoBa3dqZ/vDijYGd/Yl/8NZfDs4UabAfCpmHZiNdySfVULIzpuavqWv+8WKB/t35fU/CqfpCZnJZnZm5s2f4mjeMk7i3r/IqJNA9zqMo9f5/0ppEoNt6sRnP5sKfQb3J/O9Rfmp3vtw8L0cUTAXPjUi1pbmTo4+X4UmQCxJt+dvfUWDDtzPjrTpBAF7/AHc6RU42e0LNbQW89gNdjpvTUjtxO/K3HaphhABPDffx3qJJEAN+BP4fnwoJwcWxGc/a040rtDsQfd+TTXzW1rN506kJDak2O2u1MseUWjgHb16UMDj2iljmUm0LiwVijML2cKR6JYEi9H83OwI2t99IfDkkcgQbeXqpChKKdzs3Vr5QME0aiSfsn3KSK4CX+qJCDntxZmuTc6XsNOnTuGMfaDEQlPtCRSOWljqb6Wrzq81uF2NgF4sTsAPOui9QOr6QOWcxST2OZlzNksQMivbICL6j0vVUalbJG7O3D5qm6yNP0m0uN7jAxYQ5Ta/00tmvlkFrRxEDVfSIIvl1FWNKNJrHrVZVH7RqU6aitAqjR4e0ryX9JUX+Auf6/dT9HaqkybOV9e3v0mvgkY/lkb+qoOHbvyafWH+WtP8AWw36Vk8Mn/8AOv40zhR3pP2/6Eror6RX9q8zR5J91v8Arf8AEckkYbJf94D400k0jXsiixI1Y8PJalUxgpAQ37bj2GuZNZW7GzK+dLM9b8PQUBJxye8/hTMuHkLBsyAre3dY7jX61TC1Amoqo1ssWSpKSs2/EjZJLauvqT/upPZv+k/lFSSKQTTU32eCFKlG2/xfqRsNHIy37UjVhoq8GI+6hSujm7n7z/42o6uk2m9ngjjhGLind7OLIbKFG4NtND6thRrrbY661pIMSQts1hbjHGT3QNCSnl7KmYTGiw9LNIyDurHoFzElrR2FgWO2g1N62z5ildGTkjU72IO3HnSHAUcNLaWPPletji+l4kJJMtwTqhi1UXI+pr3mYjQXuNxVbjek45FCfTG1iCzR90gcQIxfc8aLIcqbik2zNlBa1hqLDTn+TXS06bGJWImbCkLFleDt3jJ7RYyc7j0hZbFMttTcm1Yvsg31iLAHbQ8+PvqLiUBte50B1B4X1B4/61GSbVkyyhX5u91ckdYUgLhcLGEKG8jpO0sR0tkS+mm5Nha1uNRo4GN9v/Phw0oO42N+PAWNqVDiLrYDXl531Bv+bmmlZFdao6kr2sNpEddUJ8fAaaeVA4dgp1UixA3vobWtanTICCLW/wBOeuhpDyAmzHXiMvs4eN6ZXZjL4ZwNhrcaEfn10wVYbj3+upjopOlrE2v+RcUlsOBsR56jjblyoJKQ1HI+ml+W1tfjTYXS1vyfKn4kGp00218dfE07lXU8L6ey/Hy99Am+BGLc10v7vbTSlCTp5fn21KutuB1212pLoBbbw32vQSTIYy63vyF96U4W2nOpcmHFyQbjSxtb8neh8ybXw57b8/xpEr3IuQEW2oALr673GtSOwYC58/DYHelPA1zp4cL+AvvvTFcq5MucOVBSMqzDbPlIYrfe1vea631R6aSdbq8SrtHh0sGjUbZ9fSPICw21teuYSRZjlPGxPxpyaBMozBS2tjcXFj5XvttVVWkqiO3D4vmtLHbS1EWriazzgWWecDks8gHqGahJiJSLGacjxlkPLgTbn7a4+gvidy5Tp8GdjxGMjQXd1UDfMwHxNZjpj5QcNFpEe2bYZdIwf1pDpbyvXMooAGva5ve53pcqDgNvHnVkMFFbXchLlHWyRLGOefGNLKAruSSo2AEaqtt7iw3qfA2sn7f9CVSwvkta5XUgX1XUegeHlsamR9JopbMfSIPon7Kja2moNV4mlJvRbrG7yXi6ChbNbVvXuLQmomE0aQD7d/aik+80z/tiPm38LfhTGG6QUPIbPZmBHdb7IB4eFc0aFTK9H+M0543D54vOtvHsZcA0Aahf7TX7L/wmiPSa/Zb3fjUOj1Oqyx8o4X/Uj4k8rzpBqvPS4+w/8v8A1U2emR+jf+X8al0ar1St8p4Vf5iJGAbuaEelJ/mNQqtwuOyrbId2I1HFiRx8aFdMqErvQz4Y+gopOZsMTCFFjsLnxsw01tyqw6OwhLXVQQyOGtp6cZS4BIB3v7aFCtG+p4qCVyBP0KxbYBQDbXe1ydOGoqDh8OrAE65hfa2mgPHzoUKY57lwFBVNwpOlxYjQa6cvyaTPhri/EhTpaxtcerT4UVCkVtaAfDLr6XAWHMDb2Ea+dMjDpmK8QdjfQWJsPKxoUKA3Brhw63B4XOp3tc8PKiXDxtfvNpx5/Vv53t7KFCglZaD0+GjA47Ei3hw123+NHDgFKa3BJNzoeOnu+FChTuKyuIi6OvfnoOGhO3uNL+YKRcWtblwuLm3hcUKFJsagiI+HAZxYEjUDXW5Fh+edH8ycFjYDS+/Gx0G9ChRcaihGHjZrqTufPTXTal4jMdtj3Rte4IB+PuoUKYraDEhOUC2xPttSsLmbh4cOel+etChQJIjsDm05+HD1ePupq+p9d9uH4UKFA0hyGTQaG/DalRsQbHkSfh99ChQOyIvam9hte3jvt4U9PJ3QMigm+vHcDe9HQoJ2QHN790A2N7E8LVGW2bY6D4UdCgSJ0kHdDLfLxuBfbw4X4UnsQCNN7HYagj3UKFRuNoE8OhK8L8tB46a1CmBBIuNDtrvtfahQpokloJa5tqDf7hST6qFCgQoAchR0KFIhc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3076" name="Picture 4" descr="http://www.hrackarna.cz/fotky/puzzle-maxipes-fik-kouka-z-boudy-100d-111720-1554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785486"/>
            <a:ext cx="7620000" cy="5076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2704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pohadkar.cz/public/media/Hugo_z_hor/Popis/230270_3_w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371" y="1547663"/>
            <a:ext cx="7200800" cy="4948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469371" y="504308"/>
            <a:ext cx="29229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Hugo z hor</a:t>
            </a:r>
            <a:endParaRPr lang="cs-CZ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04330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img.ceskatelevize.cz/program/porady/902575/foto/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221726"/>
            <a:ext cx="7620000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539552" y="188640"/>
            <a:ext cx="33580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Dva ve fraku</a:t>
            </a:r>
            <a:endParaRPr lang="cs-CZ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371918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</TotalTime>
  <Words>31</Words>
  <Application>Microsoft Office PowerPoint</Application>
  <PresentationFormat>Předvádění na obrazovce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Arkýř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Pavla Staňková</dc:creator>
  <cp:lastModifiedBy>Pavla Staňková</cp:lastModifiedBy>
  <cp:revision>2</cp:revision>
  <dcterms:created xsi:type="dcterms:W3CDTF">2014-06-05T06:08:10Z</dcterms:created>
  <dcterms:modified xsi:type="dcterms:W3CDTF">2014-06-05T06:21:30Z</dcterms:modified>
</cp:coreProperties>
</file>